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66" r:id="rId16"/>
    <p:sldId id="267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82454-B16D-4805-B528-210349F48BDA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43400-4064-4F35-9611-203A74DF5B9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43400-4064-4F35-9611-203A74DF5B9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43400-4064-4F35-9611-203A74DF5B90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43400-4064-4F35-9611-203A74DF5B90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43400-4064-4F35-9611-203A74DF5B90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43400-4064-4F35-9611-203A74DF5B90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43400-4064-4F35-9611-203A74DF5B9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43400-4064-4F35-9611-203A74DF5B9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848C44-8105-4F4D-9876-6FFCD7A44CEF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556C60-C5A0-4E3A-93C7-D95253D41B9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ENGLISH CORNER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Kącik języka angielskiego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2)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Jeśli czasownik kończy się spółgłoską po której występuje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to zamieniamy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na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oraz dodajemy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ale 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Należy jednak pamiętać, że czasownik kończący się na samogłoskę po której występuje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nie zamienia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na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tylko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uzyskuje końcówkę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– 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enjoy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lessons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ale 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Susan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enjoys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lessons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cap="all" dirty="0" smtClean="0"/>
              <a:t>ZDANIE PRZECZĄCE - LICZBA MNOGA</a:t>
            </a:r>
          </a:p>
          <a:p>
            <a:r>
              <a:rPr lang="en-US" i="1" dirty="0" smtClean="0"/>
              <a:t>We don't like summer.</a:t>
            </a:r>
          </a:p>
          <a:p>
            <a:r>
              <a:rPr lang="en-US" i="1" dirty="0" smtClean="0"/>
              <a:t>You don't like summer.</a:t>
            </a:r>
          </a:p>
          <a:p>
            <a:r>
              <a:rPr lang="en-US" i="1" dirty="0" smtClean="0"/>
              <a:t>They don't like summer.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Podobnie jak w zdaniu oznajmującym jedynie przeczenie w trzeciej osobie liczby mnogiej ma odmienną formę. Zamiast konstrukcji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gramatyczniej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don't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+ bezokolicznik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stosujemy 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doesn't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+ bezokolicznik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Tym razem nie ma wyjątków od powyższej zasady.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3) W przypadku gdy czasowniki są zakończone na </a:t>
            </a:r>
            <a:r>
              <a:rPr lang="pl-PL" b="1" dirty="0" smtClean="0"/>
              <a:t>-s</a:t>
            </a:r>
            <a:r>
              <a:rPr lang="pl-PL" dirty="0" smtClean="0"/>
              <a:t>, </a:t>
            </a:r>
            <a:r>
              <a:rPr lang="pl-PL" b="1" dirty="0" smtClean="0"/>
              <a:t>-</a:t>
            </a:r>
            <a:r>
              <a:rPr lang="pl-PL" b="1" dirty="0" err="1" smtClean="0"/>
              <a:t>z</a:t>
            </a:r>
            <a:r>
              <a:rPr lang="pl-PL" dirty="0" err="1" smtClean="0"/>
              <a:t>,</a:t>
            </a:r>
            <a:r>
              <a:rPr lang="pl-PL" b="1" dirty="0" err="1" smtClean="0"/>
              <a:t>-ch</a:t>
            </a:r>
            <a:r>
              <a:rPr lang="pl-PL" dirty="0" smtClean="0"/>
              <a:t>, </a:t>
            </a:r>
            <a:r>
              <a:rPr lang="pl-PL" b="1" dirty="0" smtClean="0"/>
              <a:t>-</a:t>
            </a:r>
            <a:r>
              <a:rPr lang="pl-PL" b="1" dirty="0" err="1" smtClean="0"/>
              <a:t>sh</a:t>
            </a:r>
            <a:r>
              <a:rPr lang="pl-PL" dirty="0" smtClean="0"/>
              <a:t>, </a:t>
            </a:r>
            <a:r>
              <a:rPr lang="pl-PL" b="1" dirty="0" smtClean="0"/>
              <a:t>-x</a:t>
            </a:r>
            <a:r>
              <a:rPr lang="pl-PL" dirty="0" smtClean="0"/>
              <a:t> to dodajemy do nich końcówkę </a:t>
            </a:r>
            <a:r>
              <a:rPr lang="pl-PL" b="1" dirty="0" smtClean="0"/>
              <a:t>-es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i="1" dirty="0" smtClean="0"/>
              <a:t>I miss my </a:t>
            </a:r>
            <a:r>
              <a:rPr lang="pl-PL" i="1" dirty="0" err="1" smtClean="0"/>
              <a:t>friends</a:t>
            </a:r>
            <a:r>
              <a:rPr lang="pl-PL" i="1" dirty="0" smtClean="0"/>
              <a:t> </a:t>
            </a:r>
            <a:r>
              <a:rPr lang="pl-PL" dirty="0" smtClean="0"/>
              <a:t>ale </a:t>
            </a:r>
            <a:r>
              <a:rPr lang="pl-PL" i="1" dirty="0" smtClean="0"/>
              <a:t>He </a:t>
            </a:r>
            <a:r>
              <a:rPr lang="pl-PL" i="1" dirty="0" err="1" smtClean="0"/>
              <a:t>misses</a:t>
            </a:r>
            <a:r>
              <a:rPr lang="pl-PL" i="1" dirty="0" smtClean="0"/>
              <a:t> his </a:t>
            </a:r>
            <a:r>
              <a:rPr lang="pl-PL" i="1" dirty="0" err="1" smtClean="0"/>
              <a:t>girlfriend</a:t>
            </a:r>
            <a:r>
              <a:rPr lang="pl-PL" i="1" dirty="0" smtClean="0"/>
              <a:t>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A lot of </a:t>
            </a:r>
            <a:r>
              <a:rPr lang="pl-PL" i="1" dirty="0" err="1" smtClean="0"/>
              <a:t>bees</a:t>
            </a:r>
            <a:r>
              <a:rPr lang="pl-PL" i="1" dirty="0" smtClean="0"/>
              <a:t> </a:t>
            </a:r>
            <a:r>
              <a:rPr lang="pl-PL" i="1" dirty="0" err="1" smtClean="0"/>
              <a:t>buzz</a:t>
            </a:r>
            <a:r>
              <a:rPr lang="pl-PL" i="1" dirty="0" smtClean="0"/>
              <a:t> </a:t>
            </a:r>
            <a:r>
              <a:rPr lang="pl-PL" i="1" dirty="0" err="1" smtClean="0"/>
              <a:t>loudly</a:t>
            </a:r>
            <a:r>
              <a:rPr lang="pl-PL" dirty="0" smtClean="0"/>
              <a:t> ale </a:t>
            </a:r>
            <a:r>
              <a:rPr lang="pl-PL" i="1" dirty="0" smtClean="0"/>
              <a:t>One </a:t>
            </a:r>
            <a:r>
              <a:rPr lang="pl-PL" i="1" dirty="0" err="1" smtClean="0"/>
              <a:t>bee</a:t>
            </a:r>
            <a:r>
              <a:rPr lang="pl-PL" i="1" dirty="0" smtClean="0"/>
              <a:t> </a:t>
            </a:r>
            <a:r>
              <a:rPr lang="pl-PL" i="1" dirty="0" err="1" smtClean="0"/>
              <a:t>buzzes</a:t>
            </a:r>
            <a:r>
              <a:rPr lang="pl-PL" i="1" dirty="0" smtClean="0"/>
              <a:t> </a:t>
            </a:r>
            <a:r>
              <a:rPr lang="pl-PL" i="1" dirty="0" err="1" smtClean="0"/>
              <a:t>quietly</a:t>
            </a:r>
            <a:r>
              <a:rPr lang="pl-PL" i="1" dirty="0" smtClean="0"/>
              <a:t>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We </a:t>
            </a:r>
            <a:r>
              <a:rPr lang="pl-PL" i="1" dirty="0" err="1" smtClean="0"/>
              <a:t>often</a:t>
            </a:r>
            <a:r>
              <a:rPr lang="pl-PL" i="1" dirty="0" smtClean="0"/>
              <a:t> </a:t>
            </a:r>
            <a:r>
              <a:rPr lang="pl-PL" i="1" dirty="0" err="1" smtClean="0"/>
              <a:t>watch</a:t>
            </a:r>
            <a:r>
              <a:rPr lang="pl-PL" i="1" dirty="0" smtClean="0"/>
              <a:t> football</a:t>
            </a:r>
            <a:r>
              <a:rPr lang="pl-PL" dirty="0" smtClean="0"/>
              <a:t> ale </a:t>
            </a:r>
            <a:r>
              <a:rPr lang="pl-PL" i="1" dirty="0" err="1" smtClean="0"/>
              <a:t>She</a:t>
            </a:r>
            <a:r>
              <a:rPr lang="pl-PL" i="1" dirty="0" smtClean="0"/>
              <a:t> </a:t>
            </a:r>
            <a:r>
              <a:rPr lang="pl-PL" i="1" dirty="0" err="1" smtClean="0"/>
              <a:t>never</a:t>
            </a:r>
            <a:r>
              <a:rPr lang="pl-PL" i="1" dirty="0" smtClean="0"/>
              <a:t> </a:t>
            </a:r>
            <a:r>
              <a:rPr lang="pl-PL" i="1" dirty="0" err="1" smtClean="0"/>
              <a:t>watches</a:t>
            </a:r>
            <a:r>
              <a:rPr lang="pl-PL" i="1" dirty="0" smtClean="0"/>
              <a:t> football.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err="1" smtClean="0"/>
              <a:t>People</a:t>
            </a:r>
            <a:r>
              <a:rPr lang="pl-PL" i="1" dirty="0" smtClean="0"/>
              <a:t>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the</a:t>
            </a:r>
            <a:r>
              <a:rPr lang="pl-PL" i="1" dirty="0" smtClean="0"/>
              <a:t> </a:t>
            </a:r>
            <a:r>
              <a:rPr lang="pl-PL" i="1" dirty="0" err="1" smtClean="0"/>
              <a:t>queue</a:t>
            </a:r>
            <a:r>
              <a:rPr lang="pl-PL" i="1" dirty="0" smtClean="0"/>
              <a:t> </a:t>
            </a:r>
            <a:r>
              <a:rPr lang="pl-PL" i="1" dirty="0" err="1" smtClean="0"/>
              <a:t>push</a:t>
            </a:r>
            <a:r>
              <a:rPr lang="pl-PL" i="1" dirty="0" smtClean="0"/>
              <a:t> </a:t>
            </a:r>
            <a:r>
              <a:rPr lang="pl-PL" i="1" dirty="0" err="1" smtClean="0"/>
              <a:t>they</a:t>
            </a:r>
            <a:r>
              <a:rPr lang="pl-PL" i="1" dirty="0" smtClean="0"/>
              <a:t> </a:t>
            </a:r>
            <a:r>
              <a:rPr lang="pl-PL" i="1" dirty="0" err="1" smtClean="0"/>
              <a:t>trolleys</a:t>
            </a:r>
            <a:r>
              <a:rPr lang="pl-PL" dirty="0" smtClean="0"/>
              <a:t> ale </a:t>
            </a:r>
            <a:r>
              <a:rPr lang="pl-PL" i="1" dirty="0" err="1" smtClean="0"/>
              <a:t>She</a:t>
            </a:r>
            <a:r>
              <a:rPr lang="pl-PL" i="1" dirty="0" smtClean="0"/>
              <a:t> </a:t>
            </a:r>
            <a:r>
              <a:rPr lang="pl-PL" i="1" dirty="0" err="1" smtClean="0"/>
              <a:t>pushes</a:t>
            </a:r>
            <a:r>
              <a:rPr lang="pl-PL" i="1" dirty="0" smtClean="0"/>
              <a:t> </a:t>
            </a:r>
            <a:r>
              <a:rPr lang="pl-PL" i="1" dirty="0" err="1" smtClean="0"/>
              <a:t>her</a:t>
            </a:r>
            <a:r>
              <a:rPr lang="pl-PL" i="1" dirty="0" smtClean="0"/>
              <a:t> </a:t>
            </a:r>
            <a:r>
              <a:rPr lang="pl-PL" i="1" dirty="0" err="1" smtClean="0"/>
              <a:t>trolley</a:t>
            </a:r>
            <a:r>
              <a:rPr lang="pl-PL" i="1" dirty="0" smtClean="0"/>
              <a:t>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I </a:t>
            </a:r>
            <a:r>
              <a:rPr lang="pl-PL" i="1" dirty="0" err="1" smtClean="0"/>
              <a:t>fix</a:t>
            </a:r>
            <a:r>
              <a:rPr lang="pl-PL" i="1" dirty="0" smtClean="0"/>
              <a:t> </a:t>
            </a:r>
            <a:r>
              <a:rPr lang="pl-PL" i="1" dirty="0" err="1" smtClean="0"/>
              <a:t>computers</a:t>
            </a:r>
            <a:r>
              <a:rPr lang="pl-PL" dirty="0" smtClean="0"/>
              <a:t> ale </a:t>
            </a:r>
            <a:r>
              <a:rPr lang="pl-PL" i="1" dirty="0" smtClean="0"/>
              <a:t>He </a:t>
            </a:r>
            <a:r>
              <a:rPr lang="pl-PL" i="1" dirty="0" err="1" smtClean="0"/>
              <a:t>fixes</a:t>
            </a:r>
            <a:r>
              <a:rPr lang="pl-PL" i="1" dirty="0" smtClean="0"/>
              <a:t> </a:t>
            </a:r>
            <a:r>
              <a:rPr lang="pl-PL" i="1" dirty="0" err="1" smtClean="0"/>
              <a:t>computers</a:t>
            </a:r>
            <a:r>
              <a:rPr lang="pl-PL" i="1" dirty="0" smtClean="0"/>
              <a:t>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Zapamiętanie tych trzech zasad pozwoli nam prawidłowo stosować czasownik w trzeciej osobie liczby pojedynczej czasu </a:t>
            </a:r>
            <a:r>
              <a:rPr lang="pl-PL" dirty="0" err="1" smtClean="0"/>
              <a:t>Present</a:t>
            </a:r>
            <a:r>
              <a:rPr lang="pl-PL" dirty="0" smtClean="0"/>
              <a:t> Simple.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cap="all" dirty="0" smtClean="0"/>
              <a:t>ZDANIE PRZECZĄCE - LICZBA POJEDYNCZA</a:t>
            </a:r>
          </a:p>
          <a:p>
            <a:r>
              <a:rPr lang="en-US" i="1" dirty="0" smtClean="0"/>
              <a:t>I don't like summer.</a:t>
            </a:r>
          </a:p>
          <a:p>
            <a:r>
              <a:rPr lang="en-US" i="1" dirty="0" smtClean="0"/>
              <a:t>You don't like summer.</a:t>
            </a:r>
          </a:p>
          <a:p>
            <a:r>
              <a:rPr lang="en-US" i="1" dirty="0" smtClean="0"/>
              <a:t>He doesn't like summer.</a:t>
            </a:r>
          </a:p>
          <a:p>
            <a:r>
              <a:rPr lang="en-US" i="1" dirty="0" smtClean="0"/>
              <a:t>She doesn't like summer.</a:t>
            </a:r>
          </a:p>
          <a:p>
            <a:r>
              <a:rPr lang="en-US" i="1" dirty="0" smtClean="0"/>
              <a:t>It doesn't like summer.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Podobnie jak w zdaniu oznajmującym jedynie przeczenie w trzeciej osobie liczby mnogiej ma odmienną formę. Zamiast konstrukcji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gramatyczniej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don't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bezokolicznik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stosujemy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doesn't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+ bezokolicznik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Tym razem nie ma wyjątków od powyższej zasady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cap="all" dirty="0" smtClean="0"/>
              <a:t>PYTANIE - LICZBA POJEDYNCZA</a:t>
            </a:r>
          </a:p>
          <a:p>
            <a:r>
              <a:rPr lang="en-US" i="1" dirty="0" smtClean="0"/>
              <a:t>Do I like summer?</a:t>
            </a:r>
          </a:p>
          <a:p>
            <a:r>
              <a:rPr lang="en-US" i="1" dirty="0" smtClean="0"/>
              <a:t>Do you like summer?</a:t>
            </a:r>
          </a:p>
          <a:p>
            <a:r>
              <a:rPr lang="en-US" i="1" dirty="0" smtClean="0"/>
              <a:t>Does he like summer?</a:t>
            </a:r>
          </a:p>
          <a:p>
            <a:r>
              <a:rPr lang="en-US" i="1" dirty="0" smtClean="0"/>
              <a:t>Does she like summer?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cap="all" dirty="0" smtClean="0"/>
              <a:t>PYTANIE - LICZBA MNOGA</a:t>
            </a:r>
          </a:p>
          <a:p>
            <a:r>
              <a:rPr lang="en-US" i="1" dirty="0" smtClean="0"/>
              <a:t>Do we like summer?</a:t>
            </a:r>
          </a:p>
          <a:p>
            <a:r>
              <a:rPr lang="en-US" i="1" dirty="0" smtClean="0"/>
              <a:t>Do you like summer?</a:t>
            </a:r>
          </a:p>
          <a:p>
            <a:r>
              <a:rPr lang="en-US" i="1" dirty="0" smtClean="0"/>
              <a:t>Do they like summer?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powyższych przykładów jasno wynika, iż trzecia osoba liczby pojedynczej ponownie rządzi się własnymi zasadami, gdyż operator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jest zastąpiony poprzez 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PRESENT SIMPLE</a:t>
            </a:r>
            <a:endParaRPr lang="pl-PL" dirty="0"/>
          </a:p>
        </p:txBody>
      </p:sp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pl-PL" sz="3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pl-PL" sz="9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Czas </a:t>
            </a:r>
            <a:r>
              <a:rPr lang="pl-PL" sz="9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pl-PL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Simple </a:t>
            </a:r>
            <a:r>
              <a:rPr lang="pl-PL" sz="9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stosujemy gdy</a:t>
            </a:r>
            <a:r>
              <a:rPr lang="pl-PL" sz="9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pl-PL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pl-PL" sz="9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opisywana czynność odbywa się regularnie.</a:t>
            </a:r>
            <a:r>
              <a:rPr lang="pl-PL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9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pl-PL" sz="9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pl-PL" sz="9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9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plays</a:t>
            </a:r>
            <a:r>
              <a:rPr lang="pl-PL" sz="9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football</a:t>
            </a:r>
            <a:r>
              <a:rPr lang="pl-PL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2) opisujemy niezmienne zjawiska fizyczne.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boils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degrees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Celsius.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(Woda gotuje się w temperaturze 100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stopnii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Celsjusza.)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3) chcemy wyrazić powszechnie przyjętą opinię lub nasze upodobania.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Summer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hotter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autumn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(Lato jest zawsze cieplejsze niż jesień.)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prefers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romantic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comedies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to action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films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(Ona woli komedie romantyczne od filmów akcji.)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4) chcemy opisać czynność odbywającą się według wcześniej ustalonego harmonogramu.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train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to Warsaw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leaves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o'clock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(Pociąg do Warszawy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odjeżdza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 ósmej.)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cap="all" dirty="0" smtClean="0"/>
              <a:t>ZDANIE TWIERDZĄCE - LICZBA POJEDYNCZA</a:t>
            </a:r>
          </a:p>
          <a:p>
            <a:r>
              <a:rPr lang="en-US" i="1" dirty="0" smtClean="0"/>
              <a:t>I like summer.</a:t>
            </a:r>
          </a:p>
          <a:p>
            <a:r>
              <a:rPr lang="en-US" i="1" dirty="0" smtClean="0"/>
              <a:t>You like summer.</a:t>
            </a:r>
          </a:p>
          <a:p>
            <a:r>
              <a:rPr lang="en-US" i="1" dirty="0" smtClean="0"/>
              <a:t>He likes summer.</a:t>
            </a:r>
          </a:p>
          <a:p>
            <a:r>
              <a:rPr lang="en-US" i="1" dirty="0" smtClean="0"/>
              <a:t>She likes summer.</a:t>
            </a:r>
          </a:p>
          <a:p>
            <a:r>
              <a:rPr lang="en-US" i="1" dirty="0" smtClean="0"/>
              <a:t>It likes summer.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905344"/>
            <a:ext cx="8183880" cy="3467872"/>
          </a:xfrm>
        </p:spPr>
        <p:txBody>
          <a:bodyPr/>
          <a:lstStyle/>
          <a:p>
            <a:pPr>
              <a:buNone/>
            </a:pPr>
            <a:r>
              <a:rPr lang="en-US" b="1" cap="all" dirty="0" smtClean="0"/>
              <a:t>ZDANIE TWIERDZĄCE - LICZBA MNOGA</a:t>
            </a:r>
          </a:p>
          <a:p>
            <a:r>
              <a:rPr lang="en-US" i="1" dirty="0" smtClean="0"/>
              <a:t>We like summer.</a:t>
            </a:r>
          </a:p>
          <a:p>
            <a:r>
              <a:rPr lang="en-US" i="1" dirty="0" smtClean="0"/>
              <a:t>You like summer.</a:t>
            </a:r>
          </a:p>
          <a:p>
            <a:r>
              <a:rPr lang="en-US" i="1" dirty="0" smtClean="0"/>
              <a:t>They like summer.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Jak możemy łatwo zauważyć struktura gramatyczna czasu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Simple nie jest skomplikowana. Pomijając trzecią osobę liczby pojedynczej czasownik zawsze występuje w bezokoliczniku. Natomiast trzecia osoba liczby pojedynczej w większości przypadków wymaga dodania końcówki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aczkolwiek istnieją wyjątki od tej zasady. Spójrzmy na szczegóły: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cap="all" dirty="0" smtClean="0"/>
              <a:t>ZASADY PISOWNI CZASOWNIKÓW DLA TRZECIEJ OSOBY LICZBY POJEDYNCZEJ W CZASIE PRESENT SIMPLE</a:t>
            </a:r>
          </a:p>
          <a:p>
            <a:r>
              <a:rPr lang="pl-PL" dirty="0" smtClean="0"/>
              <a:t>1)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większości przypadków dodajemy końcówkę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-s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do bezokolicznika.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a big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factory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ale 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a big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factory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rarely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stay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weekend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ale 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rarely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stays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weekend.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315</Words>
  <Application>Microsoft Office PowerPoint</Application>
  <PresentationFormat>Pokaz na ekranie (4:3)</PresentationFormat>
  <Paragraphs>54</Paragraphs>
  <Slides>18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Aspekt</vt:lpstr>
      <vt:lpstr>ENGLISH CORNER</vt:lpstr>
      <vt:lpstr>PRESENT SIMPLE</vt:lpstr>
      <vt:lpstr>Slajd 3</vt:lpstr>
      <vt:lpstr>Slajd 4</vt:lpstr>
      <vt:lpstr>Slajd 5</vt:lpstr>
      <vt:lpstr>     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CORNER</dc:title>
  <dc:creator>Dsmian</dc:creator>
  <cp:lastModifiedBy>Admin</cp:lastModifiedBy>
  <cp:revision>11</cp:revision>
  <dcterms:created xsi:type="dcterms:W3CDTF">2015-12-09T10:26:42Z</dcterms:created>
  <dcterms:modified xsi:type="dcterms:W3CDTF">2015-12-11T10:21:45Z</dcterms:modified>
</cp:coreProperties>
</file>